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2DB53-96F1-42E8-91CC-FA85E49587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 comeback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95FEF-545F-4A5B-96E2-32A34C9173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Everybody needs one</a:t>
            </a:r>
          </a:p>
        </p:txBody>
      </p:sp>
    </p:spTree>
    <p:extLst>
      <p:ext uri="{BB962C8B-B14F-4D97-AF65-F5344CB8AC3E}">
        <p14:creationId xmlns:p14="http://schemas.microsoft.com/office/powerpoint/2010/main" val="1066816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D9452-8A5D-4904-B9DE-F5FC95361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8EF57-4975-4EC7-853A-CEC4456D5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Know that God still has a plan to use your life in a significant way</a:t>
            </a:r>
          </a:p>
        </p:txBody>
      </p:sp>
    </p:spTree>
    <p:extLst>
      <p:ext uri="{BB962C8B-B14F-4D97-AF65-F5344CB8AC3E}">
        <p14:creationId xmlns:p14="http://schemas.microsoft.com/office/powerpoint/2010/main" val="671550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50A5E-4376-4172-8621-C527D9ADD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A98FE-FBA3-462F-8543-1248B2085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Jesus is a dream restorer</a:t>
            </a:r>
          </a:p>
          <a:p>
            <a:endParaRPr lang="en-US" sz="5400" dirty="0"/>
          </a:p>
          <a:p>
            <a:r>
              <a:rPr lang="en-US" sz="5400" dirty="0"/>
              <a:t>Genesis 37-50</a:t>
            </a:r>
          </a:p>
        </p:txBody>
      </p:sp>
    </p:spTree>
    <p:extLst>
      <p:ext uri="{BB962C8B-B14F-4D97-AF65-F5344CB8AC3E}">
        <p14:creationId xmlns:p14="http://schemas.microsoft.com/office/powerpoint/2010/main" val="4173996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8CBA9-BA36-4AB9-8DC6-A42DAF8CB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1097C-A9E5-4A3B-A68F-5F363DA3C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14547"/>
          </a:xfrm>
        </p:spPr>
        <p:txBody>
          <a:bodyPr>
            <a:normAutofit/>
          </a:bodyPr>
          <a:lstStyle/>
          <a:p>
            <a:r>
              <a:rPr lang="en-US" sz="5400" dirty="0"/>
              <a:t>Joseph dreams –</a:t>
            </a:r>
          </a:p>
          <a:p>
            <a:r>
              <a:rPr lang="en-US" sz="5400" dirty="0"/>
              <a:t>Interprets dreams –</a:t>
            </a:r>
          </a:p>
          <a:p>
            <a:r>
              <a:rPr lang="en-US" sz="5400" dirty="0"/>
              <a:t>2 years later interprets more dreams</a:t>
            </a:r>
          </a:p>
        </p:txBody>
      </p:sp>
    </p:spTree>
    <p:extLst>
      <p:ext uri="{BB962C8B-B14F-4D97-AF65-F5344CB8AC3E}">
        <p14:creationId xmlns:p14="http://schemas.microsoft.com/office/powerpoint/2010/main" val="41754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A035D-B008-450E-A5BE-AC047C520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2A2D4-EC6A-4A89-B656-A8D9F6D69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/>
              <a:t>Ever felt abandoned? Left behind, sold out? Hopes run dry? Stabbed in the back?</a:t>
            </a:r>
          </a:p>
        </p:txBody>
      </p:sp>
    </p:spTree>
    <p:extLst>
      <p:ext uri="{BB962C8B-B14F-4D97-AF65-F5344CB8AC3E}">
        <p14:creationId xmlns:p14="http://schemas.microsoft.com/office/powerpoint/2010/main" val="4089497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C42D2-7D80-4A77-BA43-235A0575A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398CA-7011-4C2B-9513-1EEDB664A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Your story is a part of God’s story – that’s a game changer</a:t>
            </a:r>
          </a:p>
        </p:txBody>
      </p:sp>
    </p:spTree>
    <p:extLst>
      <p:ext uri="{BB962C8B-B14F-4D97-AF65-F5344CB8AC3E}">
        <p14:creationId xmlns:p14="http://schemas.microsoft.com/office/powerpoint/2010/main" val="2634325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B43D1-EA48-4E3D-8EAD-AD25B0729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F8418-18B1-49EE-8709-A73F2CD4A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Your life counts for the glory of God</a:t>
            </a:r>
          </a:p>
        </p:txBody>
      </p:sp>
    </p:spTree>
    <p:extLst>
      <p:ext uri="{BB962C8B-B14F-4D97-AF65-F5344CB8AC3E}">
        <p14:creationId xmlns:p14="http://schemas.microsoft.com/office/powerpoint/2010/main" val="887339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B46C8-3E32-4495-80E0-E09CAF769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D3454-BCBE-4E22-879C-8B8F17454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09747"/>
          </a:xfrm>
        </p:spPr>
        <p:txBody>
          <a:bodyPr>
            <a:normAutofit/>
          </a:bodyPr>
          <a:lstStyle/>
          <a:p>
            <a:r>
              <a:rPr lang="en-US" sz="5400" dirty="0"/>
              <a:t>Joseph to his brothers –</a:t>
            </a:r>
          </a:p>
          <a:p>
            <a:r>
              <a:rPr lang="en-US" sz="5400" dirty="0"/>
              <a:t>You meant evil against me, but God meant it for good</a:t>
            </a:r>
          </a:p>
        </p:txBody>
      </p:sp>
    </p:spTree>
    <p:extLst>
      <p:ext uri="{BB962C8B-B14F-4D97-AF65-F5344CB8AC3E}">
        <p14:creationId xmlns:p14="http://schemas.microsoft.com/office/powerpoint/2010/main" val="2161810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16C-B4D9-44B2-94F6-563D8C74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48406-8C1E-4479-AA92-7186A268F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4704588"/>
          </a:xfrm>
        </p:spPr>
        <p:txBody>
          <a:bodyPr>
            <a:normAutofit fontScale="92500" lnSpcReduction="10000"/>
          </a:bodyPr>
          <a:lstStyle/>
          <a:p>
            <a:r>
              <a:rPr lang="en-US" sz="5400" dirty="0"/>
              <a:t>God is in charge</a:t>
            </a:r>
          </a:p>
          <a:p>
            <a:r>
              <a:rPr lang="en-US" sz="5400" dirty="0"/>
              <a:t>Whatever circumstances we’re in, they can’t change the fact that, if we’re willing, our lives are safely in God’s hands</a:t>
            </a:r>
          </a:p>
        </p:txBody>
      </p:sp>
    </p:spTree>
    <p:extLst>
      <p:ext uri="{BB962C8B-B14F-4D97-AF65-F5344CB8AC3E}">
        <p14:creationId xmlns:p14="http://schemas.microsoft.com/office/powerpoint/2010/main" val="2930320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FB41F-AB0C-4ACD-92B1-6B4AD9B7D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E4BED-29D6-4B20-8D06-51F5581A7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“I will never leave you nor forsake you.”</a:t>
            </a:r>
          </a:p>
        </p:txBody>
      </p:sp>
    </p:spTree>
    <p:extLst>
      <p:ext uri="{BB962C8B-B14F-4D97-AF65-F5344CB8AC3E}">
        <p14:creationId xmlns:p14="http://schemas.microsoft.com/office/powerpoint/2010/main" val="1213194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6AB88-BCC2-426B-8D91-7F56FA26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075CB-42ED-4660-ADE8-09C575F1F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Comeback isn’t about payback; extend grace</a:t>
            </a:r>
          </a:p>
        </p:txBody>
      </p:sp>
    </p:spTree>
    <p:extLst>
      <p:ext uri="{BB962C8B-B14F-4D97-AF65-F5344CB8AC3E}">
        <p14:creationId xmlns:p14="http://schemas.microsoft.com/office/powerpoint/2010/main" val="162508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1DAD-D675-4AD0-BC8E-CDCBF9A8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E8C12-9C71-4660-ADE4-C6932622B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Jesus meets people exactly where they are –</a:t>
            </a:r>
          </a:p>
          <a:p>
            <a:r>
              <a:rPr lang="en-US" sz="5400" dirty="0"/>
              <a:t>ANYWHERE</a:t>
            </a:r>
          </a:p>
        </p:txBody>
      </p:sp>
    </p:spTree>
    <p:extLst>
      <p:ext uri="{BB962C8B-B14F-4D97-AF65-F5344CB8AC3E}">
        <p14:creationId xmlns:p14="http://schemas.microsoft.com/office/powerpoint/2010/main" val="223262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880EB-6ED2-4A4E-A6BD-641A80459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C49D5-EAB2-4B0B-97F3-86ED78EB0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Your struggle is actually about someone else’s salvation</a:t>
            </a:r>
          </a:p>
        </p:txBody>
      </p:sp>
    </p:spTree>
    <p:extLst>
      <p:ext uri="{BB962C8B-B14F-4D97-AF65-F5344CB8AC3E}">
        <p14:creationId xmlns:p14="http://schemas.microsoft.com/office/powerpoint/2010/main" val="4108954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382AB-AF2D-4FAA-A2F1-2665B82C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90430-5FF3-436D-863C-0EC1DBB47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It’s not all about me</a:t>
            </a:r>
          </a:p>
        </p:txBody>
      </p:sp>
    </p:spTree>
    <p:extLst>
      <p:ext uri="{BB962C8B-B14F-4D97-AF65-F5344CB8AC3E}">
        <p14:creationId xmlns:p14="http://schemas.microsoft.com/office/powerpoint/2010/main" val="855124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60FD-0735-46FC-A77B-A548276C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59193-C70B-4BC7-A7ED-6BFE2446A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5400" dirty="0"/>
          </a:p>
          <a:p>
            <a:r>
              <a:rPr lang="en-US" sz="5400" dirty="0"/>
              <a:t>Jeremiah 29: 11-13</a:t>
            </a:r>
          </a:p>
        </p:txBody>
      </p:sp>
    </p:spTree>
    <p:extLst>
      <p:ext uri="{BB962C8B-B14F-4D97-AF65-F5344CB8AC3E}">
        <p14:creationId xmlns:p14="http://schemas.microsoft.com/office/powerpoint/2010/main" val="296872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05279-2CEB-4288-8B2B-7258414E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AA4BA-8232-4181-8D26-9DD26A569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Remember what Aslan did in “The Lion, the Witch, and the Wardrobe”?</a:t>
            </a:r>
          </a:p>
        </p:txBody>
      </p:sp>
    </p:spTree>
    <p:extLst>
      <p:ext uri="{BB962C8B-B14F-4D97-AF65-F5344CB8AC3E}">
        <p14:creationId xmlns:p14="http://schemas.microsoft.com/office/powerpoint/2010/main" val="221083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68E1D-42C7-4D41-B4FD-6149B61F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94316-B7F8-4543-B381-45977AF27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219956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That’s what Jesus does for our spirits</a:t>
            </a:r>
          </a:p>
          <a:p>
            <a:r>
              <a:rPr lang="en-US" sz="5400" dirty="0"/>
              <a:t>Melts the grip of sin and dire circumstances and leads us back to spring</a:t>
            </a:r>
          </a:p>
        </p:txBody>
      </p:sp>
    </p:spTree>
    <p:extLst>
      <p:ext uri="{BB962C8B-B14F-4D97-AF65-F5344CB8AC3E}">
        <p14:creationId xmlns:p14="http://schemas.microsoft.com/office/powerpoint/2010/main" val="8332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9E8C4-3235-4B80-A052-A542FDE01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CAA5-9FC3-465A-B138-A6D90EFDB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4485927"/>
          </a:xfrm>
        </p:spPr>
        <p:txBody>
          <a:bodyPr>
            <a:normAutofit/>
          </a:bodyPr>
          <a:lstStyle/>
          <a:p>
            <a:r>
              <a:rPr lang="en-US" sz="5400" dirty="0"/>
              <a:t>The thief on the cross – Jesus, please remember me</a:t>
            </a:r>
          </a:p>
          <a:p>
            <a:r>
              <a:rPr lang="en-US" sz="5400" dirty="0"/>
              <a:t>Comeback begins with Jesus</a:t>
            </a:r>
          </a:p>
        </p:txBody>
      </p:sp>
    </p:spTree>
    <p:extLst>
      <p:ext uri="{BB962C8B-B14F-4D97-AF65-F5344CB8AC3E}">
        <p14:creationId xmlns:p14="http://schemas.microsoft.com/office/powerpoint/2010/main" val="75618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202E3-1FE6-4B1A-8B05-3B6496427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15378-71D4-481A-AAF4-7ECA02605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We don’t need to get well before we meet Jesus</a:t>
            </a:r>
          </a:p>
          <a:p>
            <a:r>
              <a:rPr lang="en-US" sz="5400" dirty="0"/>
              <a:t>It’s never too late!</a:t>
            </a:r>
          </a:p>
        </p:txBody>
      </p:sp>
    </p:spTree>
    <p:extLst>
      <p:ext uri="{BB962C8B-B14F-4D97-AF65-F5344CB8AC3E}">
        <p14:creationId xmlns:p14="http://schemas.microsoft.com/office/powerpoint/2010/main" val="231842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B1F9E-A210-483B-9B62-D025179F2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A4641-E6CE-44C8-AD37-F61F05A33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Chances are you once had a dream – a big, beautiful, noble dream</a:t>
            </a:r>
          </a:p>
        </p:txBody>
      </p:sp>
    </p:spTree>
    <p:extLst>
      <p:ext uri="{BB962C8B-B14F-4D97-AF65-F5344CB8AC3E}">
        <p14:creationId xmlns:p14="http://schemas.microsoft.com/office/powerpoint/2010/main" val="1457556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B71D9-2EF3-4D71-95E8-4EA4153B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89C7A-769A-45CD-9C60-FB7E74597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It was snatched away –</a:t>
            </a:r>
          </a:p>
          <a:p>
            <a:r>
              <a:rPr lang="en-US" sz="5400" dirty="0"/>
              <a:t>Maybe you blew it, made terrible choices</a:t>
            </a:r>
          </a:p>
        </p:txBody>
      </p:sp>
    </p:spTree>
    <p:extLst>
      <p:ext uri="{BB962C8B-B14F-4D97-AF65-F5344CB8AC3E}">
        <p14:creationId xmlns:p14="http://schemas.microsoft.com/office/powerpoint/2010/main" val="908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507B0-21C0-4B4B-807E-36BB241F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FF6F5-B2C4-4ADE-9C01-0D0CB600A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Maybe circumstances beyond your control</a:t>
            </a:r>
          </a:p>
        </p:txBody>
      </p:sp>
    </p:spTree>
    <p:extLst>
      <p:ext uri="{BB962C8B-B14F-4D97-AF65-F5344CB8AC3E}">
        <p14:creationId xmlns:p14="http://schemas.microsoft.com/office/powerpoint/2010/main" val="264428968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22</TotalTime>
  <Words>266</Words>
  <Application>Microsoft Office PowerPoint</Application>
  <PresentationFormat>Widescreen</PresentationFormat>
  <Paragraphs>35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Gill Sans MT</vt:lpstr>
      <vt:lpstr>Parcel</vt:lpstr>
      <vt:lpstr>A comeback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comeback</dc:title>
  <dc:creator>Phillip Wynne</dc:creator>
  <cp:lastModifiedBy>Adam Scurr</cp:lastModifiedBy>
  <cp:revision>3</cp:revision>
  <dcterms:created xsi:type="dcterms:W3CDTF">2019-11-12T15:26:00Z</dcterms:created>
  <dcterms:modified xsi:type="dcterms:W3CDTF">2019-11-20T11:18:25Z</dcterms:modified>
</cp:coreProperties>
</file>