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Countering culture: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abortion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22AE-44C9-4B77-A0E1-6BAF7BD5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0A76-3240-42A4-8A56-38C83E50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person?</a:t>
            </a:r>
          </a:p>
          <a:p>
            <a:r>
              <a:rPr lang="en-US" sz="5400" dirty="0"/>
              <a:t>A fetus?</a:t>
            </a:r>
          </a:p>
          <a:p>
            <a:r>
              <a:rPr lang="en-US" sz="5400" dirty="0"/>
              <a:t>An embryo?</a:t>
            </a:r>
          </a:p>
        </p:txBody>
      </p:sp>
    </p:spTree>
    <p:extLst>
      <p:ext uri="{BB962C8B-B14F-4D97-AF65-F5344CB8AC3E}">
        <p14:creationId xmlns:p14="http://schemas.microsoft.com/office/powerpoint/2010/main" val="216657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2242-7E66-47E4-AD26-60C4A578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7B8-921F-4ED2-839D-E82A648A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If it’s not human – justification for abortion isn’t necessary</a:t>
            </a:r>
          </a:p>
        </p:txBody>
      </p:sp>
    </p:spTree>
    <p:extLst>
      <p:ext uri="{BB962C8B-B14F-4D97-AF65-F5344CB8AC3E}">
        <p14:creationId xmlns:p14="http://schemas.microsoft.com/office/powerpoint/2010/main" val="21220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6E33-87F7-4E6A-9B6C-77599EA2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8936-6D1D-4145-8C85-A8751EB9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If it is human – no justification for abortion is adequate</a:t>
            </a:r>
          </a:p>
        </p:txBody>
      </p:sp>
    </p:spTree>
    <p:extLst>
      <p:ext uri="{BB962C8B-B14F-4D97-AF65-F5344CB8AC3E}">
        <p14:creationId xmlns:p14="http://schemas.microsoft.com/office/powerpoint/2010/main" val="248102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6BAC-CCAB-4E36-B13F-6EFAF3BA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084FB-7626-4C2C-B859-217253468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Woman’s right to privacy – yes;</a:t>
            </a:r>
          </a:p>
          <a:p>
            <a:r>
              <a:rPr lang="en-US" sz="5400" dirty="0"/>
              <a:t>But another person’s life is in question</a:t>
            </a:r>
          </a:p>
        </p:txBody>
      </p:sp>
    </p:spTree>
    <p:extLst>
      <p:ext uri="{BB962C8B-B14F-4D97-AF65-F5344CB8AC3E}">
        <p14:creationId xmlns:p14="http://schemas.microsoft.com/office/powerpoint/2010/main" val="23958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1DFF-1B7A-418C-B42F-DBC7157E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FC48-673A-4E10-A5C2-675C3EE8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663441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Woman’s right to choose –</a:t>
            </a:r>
          </a:p>
          <a:p>
            <a:r>
              <a:rPr lang="en-US" sz="5400" dirty="0"/>
              <a:t>A moral duty to honor life</a:t>
            </a:r>
          </a:p>
          <a:p>
            <a:r>
              <a:rPr lang="en-US" sz="5400" dirty="0"/>
              <a:t>Choosing to terminate innocent life is by definition choosing to murder</a:t>
            </a:r>
          </a:p>
        </p:txBody>
      </p:sp>
    </p:spTree>
    <p:extLst>
      <p:ext uri="{BB962C8B-B14F-4D97-AF65-F5344CB8AC3E}">
        <p14:creationId xmlns:p14="http://schemas.microsoft.com/office/powerpoint/2010/main" val="233270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84E9-CDA9-40E2-9DCF-B7F1E1B0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20A8-F778-4EC6-AB04-B2FAA254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primary issue is the identity of the unborn</a:t>
            </a:r>
          </a:p>
        </p:txBody>
      </p:sp>
    </p:spTree>
    <p:extLst>
      <p:ext uri="{BB962C8B-B14F-4D97-AF65-F5344CB8AC3E}">
        <p14:creationId xmlns:p14="http://schemas.microsoft.com/office/powerpoint/2010/main" val="141481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1092-9D5B-42FE-8CCF-B0EAC3D0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55A8-C4AA-4BEF-BBB3-47FAACDA2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God recognizes them as a person</a:t>
            </a:r>
          </a:p>
        </p:txBody>
      </p:sp>
    </p:spTree>
    <p:extLst>
      <p:ext uri="{BB962C8B-B14F-4D97-AF65-F5344CB8AC3E}">
        <p14:creationId xmlns:p14="http://schemas.microsoft.com/office/powerpoint/2010/main" val="146211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67AA-C32A-41DB-8C43-3C5F6F7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0B4B-3E5C-43AF-88D3-CC1C40021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Luke 1: 39-44</a:t>
            </a:r>
          </a:p>
          <a:p>
            <a:endParaRPr lang="en-US" sz="5400" dirty="0"/>
          </a:p>
          <a:p>
            <a:r>
              <a:rPr lang="en-US" sz="5400" dirty="0"/>
              <a:t>A baby in the womb leaping for joy!</a:t>
            </a:r>
          </a:p>
        </p:txBody>
      </p:sp>
    </p:spTree>
    <p:extLst>
      <p:ext uri="{BB962C8B-B14F-4D97-AF65-F5344CB8AC3E}">
        <p14:creationId xmlns:p14="http://schemas.microsoft.com/office/powerpoint/2010/main" val="33788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7B5F-226C-42FF-A345-572AF978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Culture: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F429-ADB4-48F1-AB39-E39C8AE9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 the U.S. – it’s ok because the child is an inconvenience</a:t>
            </a:r>
          </a:p>
          <a:p>
            <a:r>
              <a:rPr lang="en-US" sz="5400" dirty="0"/>
              <a:t>Childbearing/rearing is costly</a:t>
            </a:r>
          </a:p>
        </p:txBody>
      </p:sp>
    </p:spTree>
    <p:extLst>
      <p:ext uri="{BB962C8B-B14F-4D97-AF65-F5344CB8AC3E}">
        <p14:creationId xmlns:p14="http://schemas.microsoft.com/office/powerpoint/2010/main" val="148168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B9BB-8231-4087-B69E-C529EEFF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17A4-9FE4-4E2B-BC50-23BC9486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 China – one-child policy; if it’s a boy, then ok, but leads to many girls aborted</a:t>
            </a:r>
          </a:p>
        </p:txBody>
      </p:sp>
    </p:spTree>
    <p:extLst>
      <p:ext uri="{BB962C8B-B14F-4D97-AF65-F5344CB8AC3E}">
        <p14:creationId xmlns:p14="http://schemas.microsoft.com/office/powerpoint/2010/main" val="306566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“Serving the community for Christ.”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Liberty Christian church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F78-CF57-41DC-83F0-3694F2B5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3F02-179B-4D36-A714-146243D0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 India – if it’s a girl, then they are likely to be discarded because of the loss financially with a dowry</a:t>
            </a:r>
          </a:p>
        </p:txBody>
      </p:sp>
    </p:spTree>
    <p:extLst>
      <p:ext uri="{BB962C8B-B14F-4D97-AF65-F5344CB8AC3E}">
        <p14:creationId xmlns:p14="http://schemas.microsoft.com/office/powerpoint/2010/main" val="348207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1ADC-CB6E-49FB-97DE-4B9FD167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451F-EC8D-4D80-B60D-FEB90302F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Born with disabilities?</a:t>
            </a:r>
          </a:p>
          <a:p>
            <a:r>
              <a:rPr lang="en-US" sz="5400" dirty="0"/>
              <a:t>Man born blind in John 9</a:t>
            </a:r>
          </a:p>
        </p:txBody>
      </p:sp>
    </p:spTree>
    <p:extLst>
      <p:ext uri="{BB962C8B-B14F-4D97-AF65-F5344CB8AC3E}">
        <p14:creationId xmlns:p14="http://schemas.microsoft.com/office/powerpoint/2010/main" val="184991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D7FC-F58C-419B-9395-AE36C25B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C7CE-5220-49ED-89CB-09D421D5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To the Jews, there was sin in his life, or the life of his parents.</a:t>
            </a:r>
          </a:p>
          <a:p>
            <a:r>
              <a:rPr lang="en-US" sz="5400" dirty="0"/>
              <a:t>What? Did he sin while in the womb?</a:t>
            </a:r>
          </a:p>
        </p:txBody>
      </p:sp>
    </p:spTree>
    <p:extLst>
      <p:ext uri="{BB962C8B-B14F-4D97-AF65-F5344CB8AC3E}">
        <p14:creationId xmlns:p14="http://schemas.microsoft.com/office/powerpoint/2010/main" val="178438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D8D3-DFB9-438C-A10E-06178C1C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1EC4-E4E6-41EC-A7E7-86042C6B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/>
              <a:t>Jesus said it was not a fault, but so the wonderful works of God might be revealed.</a:t>
            </a:r>
          </a:p>
          <a:p>
            <a:r>
              <a:rPr lang="en-US" sz="5400" dirty="0"/>
              <a:t>We don’t have to understand the why part.</a:t>
            </a:r>
          </a:p>
        </p:txBody>
      </p:sp>
    </p:spTree>
    <p:extLst>
      <p:ext uri="{BB962C8B-B14F-4D97-AF65-F5344CB8AC3E}">
        <p14:creationId xmlns:p14="http://schemas.microsoft.com/office/powerpoint/2010/main" val="138277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785A-B8FF-4F0B-BFAC-749F0E15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13A8-A524-4435-90C6-82AFED47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Incest? Rape?</a:t>
            </a:r>
          </a:p>
          <a:p>
            <a:r>
              <a:rPr lang="en-US" sz="5400" dirty="0"/>
              <a:t>Is the baby in the womb a person?</a:t>
            </a:r>
          </a:p>
        </p:txBody>
      </p:sp>
    </p:spTree>
    <p:extLst>
      <p:ext uri="{BB962C8B-B14F-4D97-AF65-F5344CB8AC3E}">
        <p14:creationId xmlns:p14="http://schemas.microsoft.com/office/powerpoint/2010/main" val="1110618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CC7A-16A8-4E40-9E31-95A5FA01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524C-0C0E-45C3-AEA4-704442F22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Would we murder this child </a:t>
            </a:r>
            <a:r>
              <a:rPr lang="en-US" sz="5400" u="sng" dirty="0"/>
              <a:t>outside</a:t>
            </a:r>
            <a:r>
              <a:rPr lang="en-US" sz="5400" dirty="0"/>
              <a:t> the womb?</a:t>
            </a:r>
          </a:p>
          <a:p>
            <a:r>
              <a:rPr lang="en-US" sz="5400" dirty="0"/>
              <a:t>How do we treat such a child?</a:t>
            </a:r>
          </a:p>
          <a:p>
            <a:r>
              <a:rPr lang="en-US" sz="5400" dirty="0"/>
              <a:t>With love and mercy</a:t>
            </a:r>
          </a:p>
        </p:txBody>
      </p:sp>
    </p:spTree>
    <p:extLst>
      <p:ext uri="{BB962C8B-B14F-4D97-AF65-F5344CB8AC3E}">
        <p14:creationId xmlns:p14="http://schemas.microsoft.com/office/powerpoint/2010/main" val="213716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DAD6-468F-4D13-A3E6-630143E6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E518-6EC4-4E10-9B5E-EB55A6450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God can work </a:t>
            </a:r>
            <a:r>
              <a:rPr lang="en-US" sz="5400" u="sng" dirty="0"/>
              <a:t>all</a:t>
            </a:r>
            <a:r>
              <a:rPr lang="en-US" sz="5400" dirty="0"/>
              <a:t> things, even </a:t>
            </a:r>
            <a:r>
              <a:rPr lang="en-US" sz="5400" u="sng" dirty="0"/>
              <a:t>evil</a:t>
            </a:r>
            <a:r>
              <a:rPr lang="en-US" sz="5400" dirty="0"/>
              <a:t> things for his good purposes.</a:t>
            </a:r>
          </a:p>
        </p:txBody>
      </p:sp>
    </p:spTree>
    <p:extLst>
      <p:ext uri="{BB962C8B-B14F-4D97-AF65-F5344CB8AC3E}">
        <p14:creationId xmlns:p14="http://schemas.microsoft.com/office/powerpoint/2010/main" val="792695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71E1-AB6C-43C1-9783-5310A789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F606-448E-48FF-AE22-452AAE22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God will judge:</a:t>
            </a:r>
          </a:p>
          <a:p>
            <a:r>
              <a:rPr lang="en-US" sz="5400" dirty="0"/>
              <a:t>The doctors who perform it</a:t>
            </a:r>
          </a:p>
          <a:p>
            <a:r>
              <a:rPr lang="en-US" sz="5400" dirty="0"/>
              <a:t>The leaders who permit it</a:t>
            </a:r>
          </a:p>
        </p:txBody>
      </p:sp>
    </p:spTree>
    <p:extLst>
      <p:ext uri="{BB962C8B-B14F-4D97-AF65-F5344CB8AC3E}">
        <p14:creationId xmlns:p14="http://schemas.microsoft.com/office/powerpoint/2010/main" val="266311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666C-B0D4-4DC8-9676-8E7C23DF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F09B3-8895-4B22-9225-8E64553A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pastors who counsel for it.</a:t>
            </a:r>
          </a:p>
        </p:txBody>
      </p:sp>
    </p:spTree>
    <p:extLst>
      <p:ext uri="{BB962C8B-B14F-4D97-AF65-F5344CB8AC3E}">
        <p14:creationId xmlns:p14="http://schemas.microsoft.com/office/powerpoint/2010/main" val="638218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3501-CDCD-414B-8AFD-92CCE1E7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2B98-7C45-48E3-B43C-9DF5F4DA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 anyone and everyone who has ever aborted a child, supported abortion, encouraged abortion, performed abortion, </a:t>
            </a:r>
          </a:p>
        </p:txBody>
      </p:sp>
    </p:spTree>
    <p:extLst>
      <p:ext uri="{BB962C8B-B14F-4D97-AF65-F5344CB8AC3E}">
        <p14:creationId xmlns:p14="http://schemas.microsoft.com/office/powerpoint/2010/main" val="230867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EED5-70D1-4ADC-9B98-8C2EE47E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2015 stats: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8C5A-85D2-4DFB-BE7A-6F2C009E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42,000,000 abortions worldwide</a:t>
            </a:r>
          </a:p>
          <a:p>
            <a:r>
              <a:rPr lang="en-US" sz="5400" dirty="0"/>
              <a:t>115,000 a day</a:t>
            </a:r>
          </a:p>
          <a:p>
            <a:r>
              <a:rPr lang="en-US" sz="5400" dirty="0"/>
              <a:t>Most abortions between 10-14 weeks of gestation</a:t>
            </a:r>
          </a:p>
        </p:txBody>
      </p:sp>
    </p:spTree>
    <p:extLst>
      <p:ext uri="{BB962C8B-B14F-4D97-AF65-F5344CB8AC3E}">
        <p14:creationId xmlns:p14="http://schemas.microsoft.com/office/powerpoint/2010/main" val="3820451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6D4F-1004-49B8-BDE0-F48FD4BE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A270-F7E0-4B84-9F47-B8809D2F8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Permitted abortion, or done nothing about abortion, may this reality lodge deep within your soul:</a:t>
            </a:r>
          </a:p>
        </p:txBody>
      </p:sp>
    </p:spTree>
    <p:extLst>
      <p:ext uri="{BB962C8B-B14F-4D97-AF65-F5344CB8AC3E}">
        <p14:creationId xmlns:p14="http://schemas.microsoft.com/office/powerpoint/2010/main" val="48509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C994-5A12-4BCE-B92F-0B445486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 John 1:9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5A12-983D-4A8E-9FF3-A148C1155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“If we confess our sins, he is faithful and just to forgive us our sins and to cleanse us from all unrighteousness.”</a:t>
            </a:r>
          </a:p>
        </p:txBody>
      </p:sp>
    </p:spTree>
    <p:extLst>
      <p:ext uri="{BB962C8B-B14F-4D97-AF65-F5344CB8AC3E}">
        <p14:creationId xmlns:p14="http://schemas.microsoft.com/office/powerpoint/2010/main" val="215148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5FF8-B851-46CA-AA85-C3A218F0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27A0-F92F-4468-B32A-80CC8B9B5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Pray: end the injustice</a:t>
            </a:r>
          </a:p>
          <a:p>
            <a:r>
              <a:rPr lang="en-US" sz="5400" dirty="0"/>
              <a:t>Forgive if you played a part</a:t>
            </a:r>
          </a:p>
          <a:p>
            <a:r>
              <a:rPr lang="en-US" sz="5400" dirty="0"/>
              <a:t>Convict those in power to end it</a:t>
            </a:r>
          </a:p>
        </p:txBody>
      </p:sp>
    </p:spTree>
    <p:extLst>
      <p:ext uri="{BB962C8B-B14F-4D97-AF65-F5344CB8AC3E}">
        <p14:creationId xmlns:p14="http://schemas.microsoft.com/office/powerpoint/2010/main" val="236791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A1D2-D327-4358-A1BF-5C88117D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EEB6-6D95-45F2-8177-2A54988F6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Participate:</a:t>
            </a:r>
          </a:p>
          <a:p>
            <a:r>
              <a:rPr lang="en-US" sz="5400" dirty="0"/>
              <a:t>Volunteer at a crisis pregnancy center</a:t>
            </a:r>
          </a:p>
        </p:txBody>
      </p:sp>
    </p:spTree>
    <p:extLst>
      <p:ext uri="{BB962C8B-B14F-4D97-AF65-F5344CB8AC3E}">
        <p14:creationId xmlns:p14="http://schemas.microsoft.com/office/powerpoint/2010/main" val="38763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BE01-001A-495B-85F7-4E918670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F58C-1C9C-4048-8AD8-04411982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Proclaim: Psalm 139: 13-16</a:t>
            </a:r>
          </a:p>
        </p:txBody>
      </p:sp>
    </p:spTree>
    <p:extLst>
      <p:ext uri="{BB962C8B-B14F-4D97-AF65-F5344CB8AC3E}">
        <p14:creationId xmlns:p14="http://schemas.microsoft.com/office/powerpoint/2010/main" val="342336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7916-A683-4BED-AACC-55B1BA66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D565-5539-49DC-A101-65E6B56F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Over half of the women in China have had at least 1 abortion</a:t>
            </a:r>
          </a:p>
        </p:txBody>
      </p:sp>
    </p:spTree>
    <p:extLst>
      <p:ext uri="{BB962C8B-B14F-4D97-AF65-F5344CB8AC3E}">
        <p14:creationId xmlns:p14="http://schemas.microsoft.com/office/powerpoint/2010/main" val="107134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5697-FFF8-4814-BD03-32E5753E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D4EA-D414-4D0D-A2AA-EF4E8057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How does a Holy God view abortion?</a:t>
            </a:r>
          </a:p>
          <a:p>
            <a:endParaRPr lang="en-US" sz="5400" dirty="0"/>
          </a:p>
          <a:p>
            <a:r>
              <a:rPr lang="en-US" sz="5400" dirty="0"/>
              <a:t>Psalm 139: 13-16</a:t>
            </a:r>
          </a:p>
        </p:txBody>
      </p:sp>
    </p:spTree>
    <p:extLst>
      <p:ext uri="{BB962C8B-B14F-4D97-AF65-F5344CB8AC3E}">
        <p14:creationId xmlns:p14="http://schemas.microsoft.com/office/powerpoint/2010/main" val="33158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3869-ECBE-46A2-B10E-BC018606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414C-6C6D-4442-8EE6-D39ADDC24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It’s an affront to God’s sole authority as giver and taker of life.</a:t>
            </a:r>
          </a:p>
          <a:p>
            <a:r>
              <a:rPr lang="en-US" sz="5400" dirty="0"/>
              <a:t>It’s an assault on his work in creation.</a:t>
            </a:r>
          </a:p>
        </p:txBody>
      </p:sp>
    </p:spTree>
    <p:extLst>
      <p:ext uri="{BB962C8B-B14F-4D97-AF65-F5344CB8AC3E}">
        <p14:creationId xmlns:p14="http://schemas.microsoft.com/office/powerpoint/2010/main" val="59345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796B-E848-46AC-92AF-35A3E1C5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6FA8-C9EA-409E-AC1F-84F65433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Remember when Princess Kate of England was pregnant?</a:t>
            </a:r>
          </a:p>
        </p:txBody>
      </p:sp>
    </p:spTree>
    <p:extLst>
      <p:ext uri="{BB962C8B-B14F-4D97-AF65-F5344CB8AC3E}">
        <p14:creationId xmlns:p14="http://schemas.microsoft.com/office/powerpoint/2010/main" val="376218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9B5B-9893-4E9A-A07F-F42E234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30AE-FA7C-410E-8B32-3494C056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News media talked about the baby in the womb as an heir to the throne.</a:t>
            </a:r>
          </a:p>
        </p:txBody>
      </p:sp>
    </p:spTree>
    <p:extLst>
      <p:ext uri="{BB962C8B-B14F-4D97-AF65-F5344CB8AC3E}">
        <p14:creationId xmlns:p14="http://schemas.microsoft.com/office/powerpoint/2010/main" val="364054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A133-BDB2-4E6E-B75B-92AD83BD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6CC1-5233-4DA5-B823-21D7394F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“Royal” baby vs. “Ordinary” baby</a:t>
            </a:r>
          </a:p>
          <a:p>
            <a:endParaRPr lang="en-US" sz="5400" dirty="0"/>
          </a:p>
          <a:p>
            <a:r>
              <a:rPr lang="en-US" sz="5400" dirty="0"/>
              <a:t>Is there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42648869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{3423F70E-D767-47EC-B08C-6BD2E3577A67}tf56160789</Template>
  <TotalTime>0</TotalTime>
  <Words>510</Words>
  <Application>Microsoft Office PowerPoint</Application>
  <PresentationFormat>Widescreen</PresentationFormat>
  <Paragraphs>65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Bookman Old Style</vt:lpstr>
      <vt:lpstr>Calibri</vt:lpstr>
      <vt:lpstr>Franklin Gothic Book</vt:lpstr>
      <vt:lpstr>1_RetrospectVTI</vt:lpstr>
      <vt:lpstr>Countering culture:</vt:lpstr>
      <vt:lpstr>“Serving the community for Christ.”</vt:lpstr>
      <vt:lpstr>2015 stats: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John 1:9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2020-03-03T19:15:00Z</dcterms:created>
  <dcterms:modified xsi:type="dcterms:W3CDTF">2020-03-14T01:07:19Z</dcterms:modified>
</cp:coreProperties>
</file>