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7" r:id="rId3"/>
    <p:sldId id="266" r:id="rId4"/>
    <p:sldId id="261" r:id="rId5"/>
    <p:sldId id="268" r:id="rId6"/>
    <p:sldId id="269" r:id="rId7"/>
    <p:sldId id="270" r:id="rId8"/>
    <p:sldId id="263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DA37D80-6434-44D0-A028-1B22A696006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1268B-8AC2-4239-8FAF-7C144C210720}" type="datetimeFigureOut">
              <a:rPr lang="en-US"/>
              <a:t>9/28/2021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2BA2C8-71FC-43D0-BD87-0547616971F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29213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D8362-6D63-40AC-BAA9-90C3AE6D5875}" type="datetimeFigureOut">
              <a:rPr lang="en-US"/>
              <a:t>9/28/2021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39446-6953-447E-A4E3-E7CFBF87004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23929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ter3"/>
          <p:cNvSpPr/>
          <p:nvPr/>
        </p:nvSpPr>
        <p:spPr bwMode="gray">
          <a:xfrm>
            <a:off x="1914" y="5243130"/>
            <a:ext cx="9141714" cy="1614871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23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5" name="sky"/>
          <p:cNvSpPr/>
          <p:nvPr/>
        </p:nvSpPr>
        <p:spPr bwMode="white">
          <a:xfrm>
            <a:off x="1914" y="0"/>
            <a:ext cx="9141714" cy="533400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pic>
        <p:nvPicPr>
          <p:cNvPr id="6" name="water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 bwMode="ltGray">
          <a:xfrm>
            <a:off x="-1069" y="5497898"/>
            <a:ext cx="9141714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water1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 bwMode="gray">
          <a:xfrm flipH="1">
            <a:off x="-1069" y="5221111"/>
            <a:ext cx="9141714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-1069" y="5961106"/>
            <a:ext cx="9141714" cy="896846"/>
          </a:xfrm>
          <a:prstGeom prst="rect">
            <a:avLst/>
          </a:prstGeom>
          <a:gradFill>
            <a:gsLst>
              <a:gs pos="25000">
                <a:schemeClr val="accent6">
                  <a:lumMod val="60000"/>
                  <a:lumOff val="40000"/>
                  <a:alpha val="0"/>
                </a:schemeClr>
              </a:gs>
              <a:gs pos="100000">
                <a:schemeClr val="accent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9404" y="1309047"/>
            <a:ext cx="7202092" cy="2667000"/>
          </a:xfrm>
        </p:spPr>
        <p:txBody>
          <a:bodyPr anchor="b">
            <a:no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9404" y="4038600"/>
            <a:ext cx="7200900" cy="990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35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/>
              <a:t>9/28/2021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5440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800725" cy="5440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/>
              <a:t>9/28/2021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/>
              <a:t>9/28/2021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y"/>
          <p:cNvSpPr/>
          <p:nvPr/>
        </p:nvSpPr>
        <p:spPr>
          <a:xfrm>
            <a:off x="1914" y="-1"/>
            <a:ext cx="9141714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7220" rtlCol="0" anchor="ctr"/>
          <a:lstStyle/>
          <a:p>
            <a:pPr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360" y="1309047"/>
            <a:ext cx="7200939" cy="2667000"/>
          </a:xfrm>
        </p:spPr>
        <p:txBody>
          <a:bodyPr anchor="b">
            <a:normAutofit/>
          </a:bodyPr>
          <a:lstStyle>
            <a:lvl1pPr algn="ctr">
              <a:defRPr sz="45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0360" y="4038600"/>
            <a:ext cx="72009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15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/>
              <a:t>9/28/2021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9160" y="1572768"/>
            <a:ext cx="3429000" cy="414223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1572768"/>
            <a:ext cx="3429000" cy="414223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/>
              <a:t>9/28/2021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1572768"/>
            <a:ext cx="3429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40" y="2365861"/>
            <a:ext cx="3429000" cy="334914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9160" y="1572768"/>
            <a:ext cx="3429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9160" y="2365861"/>
            <a:ext cx="3429000" cy="334914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/>
              <a:t>9/28/2021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/>
              <a:t>9/28/2021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ky"/>
          <p:cNvSpPr/>
          <p:nvPr/>
        </p:nvSpPr>
        <p:spPr>
          <a:xfrm>
            <a:off x="1914" y="-1"/>
            <a:ext cx="9141714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7220" rtlCol="0" anchor="ctr"/>
          <a:lstStyle/>
          <a:p>
            <a:pPr algn="ctr"/>
            <a:endParaRPr sz="135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/>
              <a:t>9/28/2021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610" y="762000"/>
            <a:ext cx="2532850" cy="2743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310" y="685800"/>
            <a:ext cx="5143500" cy="4572000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610" y="3554104"/>
            <a:ext cx="2532850" cy="170369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/>
              <a:t>9/28/2021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610" y="762000"/>
            <a:ext cx="2532850" cy="2743200"/>
          </a:xfrm>
        </p:spPr>
        <p:txBody>
          <a:bodyPr anchor="b">
            <a:normAutofit/>
          </a:bodyPr>
          <a:lstStyle>
            <a:lvl1pPr>
              <a:defRPr sz="255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70310" y="685800"/>
            <a:ext cx="5143500" cy="45720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610" y="3554104"/>
            <a:ext cx="2532850" cy="170369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/>
              <a:t>9/28/2021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y"/>
          <p:cNvSpPr/>
          <p:nvPr/>
        </p:nvSpPr>
        <p:spPr>
          <a:xfrm>
            <a:off x="1914" y="-1"/>
            <a:ext cx="9141714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58000"/>
                </a:schemeClr>
              </a:gs>
              <a:gs pos="88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7220" rtlCol="0" anchor="ctr"/>
          <a:lstStyle/>
          <a:p>
            <a:pPr algn="ctr"/>
            <a:endParaRPr sz="1350"/>
          </a:p>
        </p:txBody>
      </p:sp>
      <p:sp>
        <p:nvSpPr>
          <p:cNvPr id="8" name="water3"/>
          <p:cNvSpPr/>
          <p:nvPr/>
        </p:nvSpPr>
        <p:spPr bwMode="gray">
          <a:xfrm>
            <a:off x="1914" y="6064102"/>
            <a:ext cx="9141714" cy="793899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49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pic>
        <p:nvPicPr>
          <p:cNvPr id="9" name="water2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 bwMode="white">
          <a:xfrm>
            <a:off x="-1069" y="6256182"/>
            <a:ext cx="9141714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water1"/>
          <p:cNvPicPr>
            <a:picLocks noChangeAspect="1"/>
          </p:cNvPicPr>
          <p:nvPr/>
        </p:nvPicPr>
        <p:blipFill rotWithShape="1"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 bwMode="gray">
          <a:xfrm flipH="1">
            <a:off x="-1069" y="5979395"/>
            <a:ext cx="9141714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1" y="265176"/>
            <a:ext cx="713231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1572768"/>
            <a:ext cx="7132320" cy="4142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5840" y="6601968"/>
            <a:ext cx="5369814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 cap="all" baseline="0">
                <a:solidFill>
                  <a:schemeClr val="tx1"/>
                </a:solidFill>
              </a:defRPr>
            </a:lvl1pPr>
          </a:lstStyle>
          <a:p>
            <a:fld id="{5586B75A-687E-405C-8A0B-8D00578BA2C3}" type="datetime1">
              <a:rPr lang="en-US" smtClean="0"/>
              <a:pPr/>
              <a:t>9/28/2021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58100" y="6601968"/>
            <a:ext cx="4800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 cap="all" baseline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850" kern="12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05740" indent="-171450" algn="l" defTabSz="685800" rtl="0" eaLnBrk="1" latinLnBrk="0" hangingPunct="1">
        <a:lnSpc>
          <a:spcPct val="90000"/>
        </a:lnSpc>
        <a:spcBef>
          <a:spcPts val="1350"/>
        </a:spcBef>
        <a:buSzPct val="100000"/>
        <a:buFont typeface="Arial" pitchFamily="34" charset="0"/>
        <a:buChar char="•"/>
        <a:defRPr sz="15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411480" indent="-171450" algn="l" defTabSz="685800" rtl="0" eaLnBrk="1" latinLnBrk="0" hangingPunct="1">
        <a:lnSpc>
          <a:spcPct val="90000"/>
        </a:lnSpc>
        <a:spcBef>
          <a:spcPts val="750"/>
        </a:spcBef>
        <a:buSzPct val="100000"/>
        <a:buFont typeface="Arial" pitchFamily="34" charset="0"/>
        <a:buChar char="•"/>
        <a:defRPr sz="135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617220" indent="-171450" algn="l" defTabSz="6858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•"/>
        <a:defRPr sz="12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822960" indent="-171450" algn="l" defTabSz="6858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•"/>
        <a:defRPr sz="105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•"/>
        <a:defRPr sz="105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•"/>
        <a:defRPr sz="105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6pPr>
      <a:lvl7pPr marL="1440180" indent="-171450" algn="l" defTabSz="6858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•"/>
        <a:defRPr sz="105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•"/>
        <a:defRPr sz="105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8pPr>
      <a:lvl9pPr marL="1680210" indent="0" algn="l" defTabSz="6858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None/>
        <a:defRPr sz="105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“Be” Attitudes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Matthew 5: 3-12</a:t>
            </a:r>
          </a:p>
        </p:txBody>
      </p:sp>
    </p:spTree>
    <p:extLst>
      <p:ext uri="{BB962C8B-B14F-4D97-AF65-F5344CB8AC3E}">
        <p14:creationId xmlns:p14="http://schemas.microsoft.com/office/powerpoint/2010/main" val="150390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E468E-AB6B-4EF8-8CF7-7D0C01EEA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4F994-72FF-4BA8-A703-1F3E64517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" indent="0">
              <a:buNone/>
            </a:pPr>
            <a:r>
              <a:rPr lang="en-US" sz="4800" dirty="0"/>
              <a:t>Remember, it’s about your character.</a:t>
            </a:r>
          </a:p>
        </p:txBody>
      </p:sp>
    </p:spTree>
    <p:extLst>
      <p:ext uri="{BB962C8B-B14F-4D97-AF65-F5344CB8AC3E}">
        <p14:creationId xmlns:p14="http://schemas.microsoft.com/office/powerpoint/2010/main" val="1973764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Those who mourn are:</a:t>
            </a:r>
            <a:r>
              <a:rPr lang="en-US" dirty="0"/>
              <a:t> </a:t>
            </a:r>
          </a:p>
        </p:txBody>
      </p:sp>
      <p:pic>
        <p:nvPicPr>
          <p:cNvPr id="7" name="Picture Placeholder 6" descr="Closeup of flower, starfish, and shells on white sand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" b="58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Blessed</a:t>
            </a:r>
          </a:p>
          <a:p>
            <a:r>
              <a:rPr lang="en-US" sz="4800" dirty="0"/>
              <a:t>“Happy”</a:t>
            </a:r>
          </a:p>
        </p:txBody>
      </p:sp>
    </p:spTree>
    <p:extLst>
      <p:ext uri="{BB962C8B-B14F-4D97-AF65-F5344CB8AC3E}">
        <p14:creationId xmlns:p14="http://schemas.microsoft.com/office/powerpoint/2010/main" val="361883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Verse 4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970360" y="4038600"/>
            <a:ext cx="7200900" cy="1924878"/>
          </a:xfrm>
        </p:spPr>
        <p:txBody>
          <a:bodyPr>
            <a:normAutofit lnSpcReduction="10000"/>
          </a:bodyPr>
          <a:lstStyle/>
          <a:p>
            <a:r>
              <a:rPr lang="en-US" sz="4800" dirty="0"/>
              <a:t>They are sad about the sin in their lives.</a:t>
            </a:r>
          </a:p>
        </p:txBody>
      </p:sp>
    </p:spTree>
    <p:extLst>
      <p:ext uri="{BB962C8B-B14F-4D97-AF65-F5344CB8AC3E}">
        <p14:creationId xmlns:p14="http://schemas.microsoft.com/office/powerpoint/2010/main" val="225505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600AB-C4E4-4B67-B0C9-6FE117A5D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 has consequences.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7C555-F5A7-4306-AF1C-9E5CED5A5E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560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863D2-E2C2-47CF-B946-77268B564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“for they will be comforted.”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A1FDF6-6B35-4DBB-AA02-CAE8047932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778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BA65D-8549-4A25-9FDE-478CF6901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Comforted by the fact that God has pardoned them.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1E0687-8146-44F6-9660-51D4DD67D2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906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841" y="265175"/>
            <a:ext cx="7132319" cy="1947937"/>
          </a:xfrm>
        </p:spPr>
        <p:txBody>
          <a:bodyPr>
            <a:normAutofit/>
          </a:bodyPr>
          <a:lstStyle/>
          <a:p>
            <a:r>
              <a:rPr lang="en-US" sz="4800" dirty="0"/>
              <a:t>Showing repentance is a must.</a:t>
            </a:r>
          </a:p>
        </p:txBody>
      </p:sp>
    </p:spTree>
    <p:extLst>
      <p:ext uri="{BB962C8B-B14F-4D97-AF65-F5344CB8AC3E}">
        <p14:creationId xmlns:p14="http://schemas.microsoft.com/office/powerpoint/2010/main" val="1689357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D1686-81CE-4DBB-A867-BAD9A2528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1" y="265176"/>
            <a:ext cx="7132319" cy="2305746"/>
          </a:xfrm>
        </p:spPr>
        <p:txBody>
          <a:bodyPr>
            <a:normAutofit/>
          </a:bodyPr>
          <a:lstStyle/>
          <a:p>
            <a:r>
              <a:rPr lang="en-US" sz="4800" dirty="0"/>
              <a:t>It’s all about your conscience.</a:t>
            </a:r>
          </a:p>
        </p:txBody>
      </p:sp>
    </p:spTree>
    <p:extLst>
      <p:ext uri="{BB962C8B-B14F-4D97-AF65-F5344CB8AC3E}">
        <p14:creationId xmlns:p14="http://schemas.microsoft.com/office/powerpoint/2010/main" val="459048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cean 16x9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cean painting presentation (widescreen).potx" id="{7D8F5DB3-F878-46D5-AF2D-2DD5B7369221}" vid="{9251DF30-C224-466C-9BFA-3064FAD55731}"/>
    </a:ext>
  </a:extLst>
</a:theme>
</file>

<file path=ppt/theme/theme2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 painting presentation (widescreen)</Template>
  <TotalTime>34</TotalTime>
  <Words>70</Words>
  <Application>Microsoft Office PowerPoint</Application>
  <PresentationFormat>On-screen Show (4:3)</PresentationFormat>
  <Paragraphs>13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Georgia</vt:lpstr>
      <vt:lpstr>Ocean 16x9</vt:lpstr>
      <vt:lpstr>The “Be” Attitudes</vt:lpstr>
      <vt:lpstr>PowerPoint Presentation</vt:lpstr>
      <vt:lpstr>Those who mourn are: </vt:lpstr>
      <vt:lpstr>Verse 4</vt:lpstr>
      <vt:lpstr>Sin has consequences.</vt:lpstr>
      <vt:lpstr>“for they will be comforted.”</vt:lpstr>
      <vt:lpstr>Comforted by the fact that God has pardoned them.</vt:lpstr>
      <vt:lpstr>Showing repentance is a must.</vt:lpstr>
      <vt:lpstr>It’s all about your conscience.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“Be” Attitudes</dc:title>
  <dc:creator>Phillip Wynne</dc:creator>
  <cp:lastModifiedBy>Adam Scurr</cp:lastModifiedBy>
  <cp:revision>1</cp:revision>
  <dcterms:created xsi:type="dcterms:W3CDTF">2021-09-20T18:13:53Z</dcterms:created>
  <dcterms:modified xsi:type="dcterms:W3CDTF">2021-09-28T13:37:42Z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